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jpg>
</file>

<file path=ppt/media/image13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6397e031f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f6397e031f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f247704d6a_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f247704d6a_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247704d6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247704d6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247704d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247704d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247704d6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f247704d6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f2c6f5128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f2c6f5128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247704d6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247704d6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6397e031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6397e031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247704d6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f247704d6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247704d6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247704d6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247704d6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247704d6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Relationship Id="rId4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hyperlink" Target="https://brasilescola.uol.com.br/brasil/caatinga.ht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11.png"/><Relationship Id="rId5" Type="http://schemas.openxmlformats.org/officeDocument/2006/relationships/hyperlink" Target="https://brasilescola.uol.com.br/brasil/caatinga.htm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hyperlink" Target="https://www.acaatinga.org.br/sobre-a-caatinga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hyperlink" Target="https://www.biologianet.com/ecologia/caatinga.htm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hyperlink" Target="http://www.cerratinga.org.br/caatinga/ameacas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575"/>
            <a:ext cx="9144000" cy="52258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>
            <p:ph type="ctrTitle"/>
          </p:nvPr>
        </p:nvSpPr>
        <p:spPr>
          <a:xfrm>
            <a:off x="727350" y="484150"/>
            <a:ext cx="63315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r>
              <a:rPr lang="pt-BR"/>
              <a:t>Caatinga</a:t>
            </a:r>
            <a:endParaRPr/>
          </a:p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281775" y="2026150"/>
            <a:ext cx="8031600" cy="194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Membros do Grupo: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Adam Felix;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Arthur Teixeira;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Davi Monteiro</a:t>
            </a:r>
            <a:r>
              <a:rPr lang="pt-BR" sz="2400"/>
              <a:t>;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Vilmar Neto.</a:t>
            </a:r>
            <a:endParaRPr sz="2400"/>
          </a:p>
        </p:txBody>
      </p:sp>
      <p:sp>
        <p:nvSpPr>
          <p:cNvPr id="75" name="Google Shape;75;p13"/>
          <p:cNvSpPr txBox="1"/>
          <p:nvPr/>
        </p:nvSpPr>
        <p:spPr>
          <a:xfrm>
            <a:off x="0" y="4266700"/>
            <a:ext cx="778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     </a:t>
            </a:r>
            <a:r>
              <a:rPr lang="pt-BR" sz="24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endParaRPr sz="24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885575" y="-54724"/>
            <a:ext cx="61650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Representação do bioma em Minecraft</a:t>
            </a:r>
            <a:endParaRPr sz="2400"/>
          </a:p>
        </p:txBody>
      </p:sp>
      <p:sp>
        <p:nvSpPr>
          <p:cNvPr id="149" name="Google Shape;149;p22"/>
          <p:cNvSpPr txBox="1"/>
          <p:nvPr/>
        </p:nvSpPr>
        <p:spPr>
          <a:xfrm>
            <a:off x="885575" y="4320125"/>
            <a:ext cx="1719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latin typeface="Lato"/>
                <a:ea typeface="Lato"/>
                <a:cs typeface="Lato"/>
                <a:sym typeface="Lato"/>
              </a:rPr>
              <a:t>    Seca na Caatinga</a:t>
            </a:r>
            <a:endParaRPr b="1"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54400"/>
            <a:ext cx="3332732" cy="288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 rotWithShape="1">
          <a:blip r:embed="rId4">
            <a:alphaModFix/>
          </a:blip>
          <a:srcRect b="0" l="0" r="3670" t="8999"/>
          <a:stretch/>
        </p:blipFill>
        <p:spPr>
          <a:xfrm>
            <a:off x="3637525" y="1354389"/>
            <a:ext cx="5506476" cy="254228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5238975" y="3966125"/>
            <a:ext cx="1603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latin typeface="Lato"/>
                <a:ea typeface="Lato"/>
                <a:cs typeface="Lato"/>
                <a:sym typeface="Lato"/>
              </a:rPr>
              <a:t>Caatinga chuvosa</a:t>
            </a:r>
            <a:endParaRPr b="1"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100925" y="4416850"/>
            <a:ext cx="60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24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 D</a:t>
            </a:r>
            <a:endParaRPr sz="24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2024225" y="3088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Bônus: Fotos do bioma</a:t>
            </a: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87100"/>
            <a:ext cx="3183825" cy="178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8625" y="1363750"/>
            <a:ext cx="5502975" cy="309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211350"/>
            <a:ext cx="3183825" cy="134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/>
        </p:nvSpPr>
        <p:spPr>
          <a:xfrm>
            <a:off x="211525" y="4461925"/>
            <a:ext cx="64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     </a:t>
            </a:r>
            <a:r>
              <a:rPr lang="pt-BR" sz="24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endParaRPr sz="24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>
            <p:ph type="title"/>
          </p:nvPr>
        </p:nvSpPr>
        <p:spPr>
          <a:xfrm>
            <a:off x="1769000" y="4565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                           Fim!</a:t>
            </a:r>
            <a:endParaRPr/>
          </a:p>
        </p:txBody>
      </p:sp>
      <p:sp>
        <p:nvSpPr>
          <p:cNvPr id="169" name="Google Shape;169;p24"/>
          <p:cNvSpPr txBox="1"/>
          <p:nvPr>
            <p:ph idx="1" type="body"/>
          </p:nvPr>
        </p:nvSpPr>
        <p:spPr>
          <a:xfrm>
            <a:off x="506047" y="1091975"/>
            <a:ext cx="77022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/>
              <a:t>Agradeço por ver nossa apresentação.  Espero que tenham gostado. Até a próxima!!</a:t>
            </a:r>
            <a:endParaRPr sz="2400"/>
          </a:p>
        </p:txBody>
      </p:sp>
      <p:sp>
        <p:nvSpPr>
          <p:cNvPr id="170" name="Google Shape;170;p24"/>
          <p:cNvSpPr txBox="1"/>
          <p:nvPr/>
        </p:nvSpPr>
        <p:spPr>
          <a:xfrm>
            <a:off x="308875" y="4055725"/>
            <a:ext cx="5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V</a:t>
            </a:r>
            <a:endParaRPr sz="24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3597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 txBox="1"/>
          <p:nvPr>
            <p:ph type="title"/>
          </p:nvPr>
        </p:nvSpPr>
        <p:spPr>
          <a:xfrm>
            <a:off x="1812600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02124"/>
                </a:solidFill>
              </a:rPr>
              <a:t>                </a:t>
            </a:r>
            <a:r>
              <a:rPr lang="pt-BR"/>
              <a:t>Introdução</a:t>
            </a:r>
            <a:endParaRPr/>
          </a:p>
        </p:txBody>
      </p:sp>
      <p:sp>
        <p:nvSpPr>
          <p:cNvPr id="82" name="Google Shape;82;p14"/>
          <p:cNvSpPr txBox="1"/>
          <p:nvPr>
            <p:ph idx="1" type="body"/>
          </p:nvPr>
        </p:nvSpPr>
        <p:spPr>
          <a:xfrm>
            <a:off x="401400" y="789038"/>
            <a:ext cx="8341200" cy="23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Olá! Esse é um trabalho escolar sobre a Caatinga!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/>
              <a:t>Vamos falar sobre o Bioma da Caatinga, sua localização, sobre suas secas, sua poluição, os danos e sobre as possíveis soluções para melhorar esse bioma tão bonito e importante!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000"/>
          </a:p>
        </p:txBody>
      </p:sp>
      <p:sp>
        <p:nvSpPr>
          <p:cNvPr id="83" name="Google Shape;83;p14"/>
          <p:cNvSpPr txBox="1"/>
          <p:nvPr/>
        </p:nvSpPr>
        <p:spPr>
          <a:xfrm>
            <a:off x="0" y="4190025"/>
            <a:ext cx="64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     </a:t>
            </a:r>
            <a:r>
              <a:rPr lang="pt-BR" sz="24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endParaRPr sz="24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57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>
            <p:ph type="title"/>
          </p:nvPr>
        </p:nvSpPr>
        <p:spPr>
          <a:xfrm>
            <a:off x="1675075" y="15962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         Sobre o Bioma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0" name="Google Shape;90;p15"/>
          <p:cNvSpPr txBox="1"/>
          <p:nvPr>
            <p:ph idx="1" type="body"/>
          </p:nvPr>
        </p:nvSpPr>
        <p:spPr>
          <a:xfrm>
            <a:off x="0" y="1124825"/>
            <a:ext cx="78810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</a:rPr>
              <a:t>A Caatinga é um bioma exclusivo do Brasil e abriga cerca de 11% do território nacional e 70% da Região Nordeste. O solo deste bioma é arenoso, então as plantas da Caatinga têm raízes fundas. Este bioma fica em vários Estados Brasileiros, em 8 Estados e em algumas faixas  da Região Sudeste, onde fica no Norte de Minas Gerais.</a:t>
            </a:r>
            <a:r>
              <a:rPr lang="pt-BR" sz="2200">
                <a:solidFill>
                  <a:schemeClr val="lt1"/>
                </a:solidFill>
              </a:rPr>
              <a:t> </a:t>
            </a:r>
            <a:endParaRPr sz="2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>
                <a:solidFill>
                  <a:schemeClr val="lt1"/>
                </a:solidFill>
              </a:rPr>
              <a:t>Fonte:</a:t>
            </a:r>
            <a:r>
              <a:rPr lang="pt-BR">
                <a:solidFill>
                  <a:schemeClr val="lt1"/>
                </a:solidFill>
              </a:rPr>
              <a:t> </a:t>
            </a:r>
            <a:r>
              <a:rPr b="1" lang="pt-BR" u="sng">
                <a:solidFill>
                  <a:schemeClr val="hlink"/>
                </a:solidFill>
                <a:hlinkClick r:id="rId4"/>
              </a:rPr>
              <a:t>https://brasilescola.uol.com.br/brasil/caatinga.htm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134325" y="4194175"/>
            <a:ext cx="60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24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 D</a:t>
            </a:r>
            <a:endParaRPr sz="24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m"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>
            <p:ph type="title"/>
          </p:nvPr>
        </p:nvSpPr>
        <p:spPr>
          <a:xfrm>
            <a:off x="2540000" y="28050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     Localização</a:t>
            </a:r>
            <a:endParaRPr/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2257700" y="1306325"/>
            <a:ext cx="6886200" cy="3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</a:rPr>
              <a:t>A Caatinga está localizada na Região Nordeste, nos estados de Paraíba, Rio Grande do Norte, Piauí, Maranhão, Alagoas, Sergipe e Bahia, e também ocupa algumas partes da Região Sudeste, localizadas no norte de Minas Gerais. Ocupa cerca de 11% do território Brasileiro, Mais ou menos 70% do Nordeste. Sua área é de cerca de 850.000 </a:t>
            </a:r>
            <a:r>
              <a:rPr b="1" lang="pt-BR" sz="2400">
                <a:solidFill>
                  <a:schemeClr val="lt1"/>
                </a:solidFill>
              </a:rPr>
              <a:t>km².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695725"/>
            <a:ext cx="2105312" cy="206278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/>
        </p:nvSpPr>
        <p:spPr>
          <a:xfrm>
            <a:off x="0" y="0"/>
            <a:ext cx="6182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Fonte:</a:t>
            </a:r>
            <a:r>
              <a:rPr lang="pt-BR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https://brasilescola.uol.com.br/brasil/caatinga.htm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308875" y="4055725"/>
            <a:ext cx="5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V</a:t>
            </a:r>
            <a:endParaRPr sz="24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>
            <p:ph type="title"/>
          </p:nvPr>
        </p:nvSpPr>
        <p:spPr>
          <a:xfrm>
            <a:off x="2212225" y="42972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</a:rPr>
              <a:t>As secas da Caatinga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2850" y="1065125"/>
            <a:ext cx="9078300" cy="3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</a:rPr>
              <a:t>O período seco ou estiagem ocorre, na maior parte do ano de 7 a 9 meses, entre Junho e Dezembro. No período seco, a temperatura do solo pode chegar a 60</a:t>
            </a:r>
            <a:r>
              <a:rPr b="1" lang="pt-BR" sz="2400">
                <a:solidFill>
                  <a:schemeClr val="lt1"/>
                </a:solidFill>
              </a:rPr>
              <a:t>°C e o sol forte acelera a evaporação das águas, dos lagos e rios. O clima que compreende a região da Caatinga é o tropical semiárido, onde seu  índice pluviométrico é abaixo dos 800 mm/ano. 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</a:rPr>
              <a:t>Fonte: </a:t>
            </a:r>
            <a:r>
              <a:rPr b="1" lang="pt-BR" u="sng">
                <a:solidFill>
                  <a:schemeClr val="hlink"/>
                </a:solidFill>
                <a:hlinkClick r:id="rId4"/>
              </a:rPr>
              <a:t>https://www.acaatinga.org.br/sobre-a-caatinga/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 txBox="1"/>
          <p:nvPr/>
        </p:nvSpPr>
        <p:spPr>
          <a:xfrm>
            <a:off x="120850" y="4257175"/>
            <a:ext cx="698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     </a:t>
            </a:r>
            <a:r>
              <a:rPr lang="pt-BR" sz="24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endParaRPr sz="24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-351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8"/>
          <p:cNvSpPr txBox="1"/>
          <p:nvPr>
            <p:ph type="title"/>
          </p:nvPr>
        </p:nvSpPr>
        <p:spPr>
          <a:xfrm>
            <a:off x="2185375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00"/>
                </a:solidFill>
              </a:rPr>
              <a:t>A fauna e a flora da Caatinga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32875" y="745650"/>
            <a:ext cx="9078300" cy="3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</a:rPr>
              <a:t>A Caatinga é um bioma brasileiro cujo nome tem origem tupi-guarani, significando “floresta branca”. Dentre as espécies pertencentes à flora da Caatinga, podemos citar o mandacaru, o umbuzeiro e o juazeiro, além de muitos cactos. Dentre as espécies pertencentes à fauna, podemos citar o gavião-carcará, o mocó e a arara-azul-de-lear. Vegetação dessa região apresenta adaptações contra a perda de água. 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>
                <a:solidFill>
                  <a:schemeClr val="lt1"/>
                </a:solidFill>
              </a:rPr>
              <a:t>Fonte:</a:t>
            </a:r>
            <a:r>
              <a:rPr b="1" lang="pt-BR"/>
              <a:t> </a:t>
            </a:r>
            <a:r>
              <a:rPr b="1" lang="pt-BR" u="sng">
                <a:solidFill>
                  <a:schemeClr val="hlink"/>
                </a:solidFill>
                <a:hlinkClick r:id="rId4"/>
              </a:rPr>
              <a:t>https://www.biologianet.com/ecologia/caatinga.htm</a:t>
            </a:r>
            <a:endParaRPr b="1"/>
          </a:p>
        </p:txBody>
      </p:sp>
      <p:sp>
        <p:nvSpPr>
          <p:cNvPr id="117" name="Google Shape;117;p18"/>
          <p:cNvSpPr txBox="1"/>
          <p:nvPr/>
        </p:nvSpPr>
        <p:spPr>
          <a:xfrm>
            <a:off x="7425800" y="4134350"/>
            <a:ext cx="64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     </a:t>
            </a:r>
            <a:r>
              <a:rPr lang="pt-BR" sz="24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endParaRPr sz="24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18"/>
          <p:cNvSpPr txBox="1"/>
          <p:nvPr/>
        </p:nvSpPr>
        <p:spPr>
          <a:xfrm>
            <a:off x="268575" y="4277825"/>
            <a:ext cx="711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pt-BR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pt-BR" sz="24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endParaRPr sz="24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9144000" cy="507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>
            <p:ph type="title"/>
          </p:nvPr>
        </p:nvSpPr>
        <p:spPr>
          <a:xfrm>
            <a:off x="2883700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Poluição</a:t>
            </a:r>
            <a:endParaRPr/>
          </a:p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56025" y="1272000"/>
            <a:ext cx="84948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A Caatinga é um dos biomas mais degradados do país, concentrando mais de 60% de suas áreas susceptíveis à desertificação. Está região vem sofrendo com a ausência de práticas de manejo do solo e com a monocultura e pecuária extensiva, além das várias queimadas.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2400">
                <a:solidFill>
                  <a:srgbClr val="000000"/>
                </a:solidFill>
              </a:rPr>
              <a:t>Fonte:</a:t>
            </a:r>
            <a:r>
              <a:rPr b="1" lang="pt-BR" sz="2400" u="sng">
                <a:solidFill>
                  <a:schemeClr val="hlink"/>
                </a:solidFill>
                <a:hlinkClick r:id="rId4"/>
              </a:rPr>
              <a:t> http://www.cerratinga.org.br/caatinga/ameacas/</a:t>
            </a:r>
            <a:endParaRPr b="1" sz="2400"/>
          </a:p>
        </p:txBody>
      </p:sp>
      <p:sp>
        <p:nvSpPr>
          <p:cNvPr id="126" name="Google Shape;126;p19"/>
          <p:cNvSpPr txBox="1"/>
          <p:nvPr/>
        </p:nvSpPr>
        <p:spPr>
          <a:xfrm>
            <a:off x="134325" y="4194175"/>
            <a:ext cx="60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pt-BR" sz="24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 D</a:t>
            </a:r>
            <a:endParaRPr sz="24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572"/>
            <a:ext cx="9144000" cy="5148072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>
            <p:ph type="title"/>
          </p:nvPr>
        </p:nvSpPr>
        <p:spPr>
          <a:xfrm>
            <a:off x="2822400" y="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Os danos da seca da Caatinga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93975" y="1585175"/>
            <a:ext cx="91440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</a:rPr>
              <a:t>Perda de colheita;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</a:rPr>
              <a:t>Prejuízo financeiro;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</a:rPr>
              <a:t>Extinção de espécies, cadeias ou teias alimentares e ecossistemas;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Ambiente altamente susceptível à desertificação;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Perda progressiva da cobertura vegetal.</a:t>
            </a:r>
            <a:endParaRPr b="1" sz="3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</a:endParaRPr>
          </a:p>
        </p:txBody>
      </p:sp>
      <p:sp>
        <p:nvSpPr>
          <p:cNvPr id="134" name="Google Shape;134;p20"/>
          <p:cNvSpPr txBox="1"/>
          <p:nvPr/>
        </p:nvSpPr>
        <p:spPr>
          <a:xfrm>
            <a:off x="7979575" y="4033475"/>
            <a:ext cx="564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V</a:t>
            </a:r>
            <a:endParaRPr sz="24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20"/>
          <p:cNvSpPr txBox="1"/>
          <p:nvPr/>
        </p:nvSpPr>
        <p:spPr>
          <a:xfrm>
            <a:off x="335750" y="4418300"/>
            <a:ext cx="725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pt-BR" sz="24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V</a:t>
            </a:r>
            <a:endParaRPr sz="24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1728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>
            <p:ph type="title"/>
          </p:nvPr>
        </p:nvSpPr>
        <p:spPr>
          <a:xfrm>
            <a:off x="2010775" y="3207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 possíveis soluções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67150" y="956175"/>
            <a:ext cx="9076800" cy="41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/>
              <a:t>Parar de emitir gases;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/>
              <a:t>Usar embalagens biodegradáveis;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/>
              <a:t>Monitoramento; 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>
                <a:latin typeface="Arial"/>
                <a:ea typeface="Arial"/>
                <a:cs typeface="Arial"/>
                <a:sym typeface="Arial"/>
              </a:rPr>
              <a:t>Manejo florestal sustentável;</a:t>
            </a:r>
            <a:endParaRPr b="1"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2400">
                <a:latin typeface="Arial"/>
                <a:ea typeface="Arial"/>
                <a:cs typeface="Arial"/>
                <a:sym typeface="Arial"/>
              </a:rPr>
              <a:t>Conservar a biodiversidade e gerar benefícios socioeconômicos;</a:t>
            </a:r>
            <a:endParaRPr b="1"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2400"/>
              <a:t>Outras soluções. </a:t>
            </a:r>
            <a:endParaRPr b="1" sz="2400"/>
          </a:p>
        </p:txBody>
      </p:sp>
      <p:sp>
        <p:nvSpPr>
          <p:cNvPr id="143" name="Google Shape;143;p21"/>
          <p:cNvSpPr txBox="1"/>
          <p:nvPr/>
        </p:nvSpPr>
        <p:spPr>
          <a:xfrm>
            <a:off x="7937900" y="4378025"/>
            <a:ext cx="778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ato"/>
                <a:ea typeface="Lato"/>
                <a:cs typeface="Lato"/>
                <a:sym typeface="Lato"/>
              </a:rPr>
              <a:t>     </a:t>
            </a:r>
            <a:r>
              <a:rPr lang="pt-BR" sz="24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endParaRPr sz="24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